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310B85-410B-C14A-8409-1EEE75EAD4F2}" v="2" dt="2026-04-09T20:45:52.9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undo custSel addSld delSld modSld modMainMaster">
      <pc:chgData name="Hanne Liv Gryting" userId="d55e2bfa-772b-47b3-a105-54a9f5c6fbde" providerId="ADAL" clId="{F047557D-4E65-51B3-8759-A83AB81584A5}" dt="2026-04-09T20:45:52.913" v="36"/>
      <pc:docMkLst>
        <pc:docMk/>
      </pc:docMkLst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1399453655" sldId="256"/>
        </pc:sldMkLst>
      </pc:sldChg>
      <pc:sldChg chg="addSp delSp modSp mod">
        <pc:chgData name="Hanne Liv Gryting" userId="d55e2bfa-772b-47b3-a105-54a9f5c6fbde" providerId="ADAL" clId="{F047557D-4E65-51B3-8759-A83AB81584A5}" dt="2026-04-09T20:19:04.204" v="35" actId="478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19:02.321" v="34"/>
          <ac:picMkLst>
            <pc:docMk/>
            <pc:sldMk cId="2433374918" sldId="257"/>
            <ac:picMk id="2" creationId="{46EA037C-3F24-2CAF-6C7F-D3F597171D8B}"/>
          </ac:picMkLst>
        </pc:picChg>
        <pc:picChg chg="add del mod">
          <ac:chgData name="Hanne Liv Gryting" userId="d55e2bfa-772b-47b3-a105-54a9f5c6fbde" providerId="ADAL" clId="{F047557D-4E65-51B3-8759-A83AB81584A5}" dt="2026-04-09T20:19:04.204" v="35" actId="478"/>
          <ac:picMkLst>
            <pc:docMk/>
            <pc:sldMk cId="2433374918" sldId="257"/>
            <ac:picMk id="3" creationId="{B0A07DE8-5FD7-39F5-A658-3BBBD54C6DAE}"/>
          </ac:picMkLst>
        </pc:picChg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5:52.913" v="36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5:52.913" v="36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19:43:21.637" v="10" actId="680"/>
        <pc:sldMkLst>
          <pc:docMk/>
          <pc:sldMk cId="1412043565" sldId="263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19:43:33.370" v="11" actId="680"/>
        <pc:sldMkLst>
          <pc:docMk/>
          <pc:sldMk cId="2443971582" sldId="264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09T19:43:41.899" v="12" actId="680"/>
        <pc:sldMkLst>
          <pc:docMk/>
          <pc:sldMk cId="2409263281" sldId="265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19:43:10.101" v="9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19:42:13.525" v="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19:42:13.525" v="8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19:40:42.037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19:42:13.525" v="8" actId="14100"/>
            <ac:picMkLst>
              <pc:docMk/>
              <pc:sldMasterMk cId="3838146109" sldId="2147483648"/>
              <pc:sldLayoutMk cId="53344019" sldId="2147483696"/>
              <ac:picMk id="4" creationId="{24DA2624-FE01-3D1B-C2D3-9D6A2D839073}"/>
            </ac:picMkLst>
          </pc:picChg>
          <pc:picChg chg="del">
            <ac:chgData name="Hanne Liv Gryting" userId="d55e2bfa-772b-47b3-a105-54a9f5c6fbde" providerId="ADAL" clId="{F047557D-4E65-51B3-8759-A83AB81584A5}" dt="2026-04-09T19:40:39.806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19:40:39.806" v="0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19:40:44.032" v="2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19:40:45.485" v="3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24DA2624-FE01-3D1B-C2D3-9D6A2D8390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AA888F28-E036-5EA3-EE93-40788EB8976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21" y="74078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6C3D1D51-BC5A-FA49-C396-7D01382261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A0A9A1ED-2DC2-9D5C-13ED-10D8EB44A8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BBB4B0BB-7584-BE20-0B58-A25D07B670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79E8EC66-6DCA-657B-929C-5603F7C92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D7884BC6-55CE-34EE-57F0-E13AACBDD1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936D4960-F2AA-8E54-CAEE-54229DEE72E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FDA15500-F3D3-846B-C326-8DC00CE8F87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8734A55F-799C-C2DA-D36B-8B89C685F2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2BF963A9-9A0E-7A48-1285-B7D852092F1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96C786D4-F124-976B-1DB1-4B8FA7DB060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65CE86DE-92D6-24C7-DCE0-E40DD39F6B0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940802AA-041F-05FA-BEE7-1964CD10EC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312F0FEC-5759-2E61-202B-B8592AB7008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710D7766-F00F-20AB-6747-5F2C5EFAAA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CCA621E2-BC69-377F-78DC-4D061FDA70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55FF28EA-D9C1-BE92-0FDD-2157C39302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596DCA3D-B0D0-4552-61D4-343B34A0915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6509CAB-2C5E-2BA1-9618-7B126D3813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DF579C66-3021-630C-9D94-B9E01DBD39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C377E8F7-6F12-4DA5-095D-8E977104BB3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483" y="5648702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DF8E0727-E96B-5831-2B53-73CC46B937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C49D95B4-FAD7-FA06-0A18-3D92DF25FC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1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4" name="Bilde 13">
            <a:extLst>
              <a:ext uri="{FF2B5EF4-FFF2-40B4-BE49-F238E27FC236}">
                <a16:creationId xmlns:a16="http://schemas.microsoft.com/office/drawing/2014/main" id="{E5A6C5D6-73DA-0C82-9008-5057D3E7F4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1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AB963C69-6E70-0947-A790-E36408D0A16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803" y="0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249E2A-B50E-985A-62C7-D99049A50D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C68BA22-2C2A-781D-4E70-B05609D618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12043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CF996DA-86FE-B8A4-DE12-92AFCD9B1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37A20DC3-D3F3-FABA-E927-23CCF053B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94C5B52F-798B-CB83-4FB3-9B26C05DB894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43971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  <a:endParaRPr lang="nb-NO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F1FCBDE-DD6E-AF80-4E7F-C3CA01C346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8B272B31-3A3E-5484-F41E-2AB03910DA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09263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6EA037C-3F24-2CAF-6C7F-D3F597171D8B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102A6FD1-9A54-4E05-9DDF-B2D02627DF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C5AC8D2-1BA8-495F-9FF0-3725797E7D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F317BBE-67E9-42B9-B30C-A0C158361701}">
  <ds:schemaRefs>
    <ds:schemaRef ds:uri="7f71b5f3-c6b4-4442-86ee-8130fab3113a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terms/"/>
    <ds:schemaRef ds:uri="http://www.w3.org/XML/1998/namespace"/>
    <ds:schemaRef ds:uri="http://schemas.openxmlformats.org/package/2006/metadata/core-properties"/>
    <ds:schemaRef ds:uri="30a71399-637f-4a89-8bae-72aa2dedfa2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1750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20</cp:revision>
  <dcterms:created xsi:type="dcterms:W3CDTF">2025-09-10T11:13:11Z</dcterms:created>
  <dcterms:modified xsi:type="dcterms:W3CDTF">2026-04-09T20:45:54Z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